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 Wohlert" initials="PW" lastIdx="0" clrIdx="0">
    <p:extLst>
      <p:ext uri="{19B8F6BF-5375-455C-9EA6-DF929625EA0E}">
        <p15:presenceInfo xmlns:p15="http://schemas.microsoft.com/office/powerpoint/2012/main" userId="S-1-5-21-2854975946-3953614815-4208242167-23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90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14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28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62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43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08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34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66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82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77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79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8D583-34F4-4897-B950-F646E35D30B5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5A4B-BFF9-4F37-B9BC-A45DFBBBA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25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28" y="34767"/>
            <a:ext cx="12395855" cy="69503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Wie hilft uns Ki beim Alltag?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Eine Präsentation von Jan, Silas und Phillip </a:t>
            </a:r>
          </a:p>
        </p:txBody>
      </p:sp>
    </p:spTree>
    <p:extLst>
      <p:ext uri="{BB962C8B-B14F-4D97-AF65-F5344CB8AC3E}">
        <p14:creationId xmlns:p14="http://schemas.microsoft.com/office/powerpoint/2010/main" val="5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4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9383" y="166255"/>
            <a:ext cx="6446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Inhaltsverzeichnis</a:t>
            </a:r>
            <a:endParaRPr lang="de-DE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7236" y="1348173"/>
            <a:ext cx="108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6000" dirty="0"/>
          </a:p>
        </p:txBody>
      </p:sp>
      <p:sp>
        <p:nvSpPr>
          <p:cNvPr id="3" name="Textfeld 2"/>
          <p:cNvSpPr txBox="1"/>
          <p:nvPr/>
        </p:nvSpPr>
        <p:spPr>
          <a:xfrm>
            <a:off x="766618" y="1856004"/>
            <a:ext cx="95237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FC000"/>
                </a:solidFill>
              </a:rPr>
              <a:t>: Bildung im Alltag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 </a:t>
            </a:r>
            <a:r>
              <a:rPr lang="de-DE" sz="4400" dirty="0" smtClean="0">
                <a:solidFill>
                  <a:srgbClr val="FFC000"/>
                </a:solidFill>
              </a:rPr>
              <a:t>Gefahren von </a:t>
            </a:r>
            <a:r>
              <a:rPr lang="de-DE" sz="4400" dirty="0" err="1" smtClean="0">
                <a:solidFill>
                  <a:srgbClr val="FFC000"/>
                </a:solidFill>
              </a:rPr>
              <a:t>Ki</a:t>
            </a:r>
            <a:endParaRPr lang="de-DE" sz="4400" dirty="0">
              <a:solidFill>
                <a:srgbClr val="FFC000"/>
              </a:solidFill>
            </a:endParaRPr>
          </a:p>
          <a:p>
            <a:pPr lvl="0"/>
            <a:r>
              <a:rPr lang="de-DE" sz="4400" dirty="0">
                <a:solidFill>
                  <a:srgbClr val="FFC000"/>
                </a:solidFill>
              </a:rPr>
              <a:t>: </a:t>
            </a:r>
            <a:r>
              <a:rPr lang="de-DE" sz="4400" dirty="0" err="1">
                <a:solidFill>
                  <a:srgbClr val="FFC000"/>
                </a:solidFill>
              </a:rPr>
              <a:t>Ki</a:t>
            </a:r>
            <a:r>
              <a:rPr lang="de-DE" sz="4400" dirty="0">
                <a:solidFill>
                  <a:srgbClr val="FFC000"/>
                </a:solidFill>
              </a:rPr>
              <a:t> als </a:t>
            </a:r>
            <a:r>
              <a:rPr lang="de-DE" sz="4400" dirty="0" smtClean="0">
                <a:solidFill>
                  <a:srgbClr val="FFC000"/>
                </a:solidFill>
              </a:rPr>
              <a:t>Sprachassistent</a:t>
            </a:r>
            <a:endParaRPr lang="de-DE" sz="4400" dirty="0">
              <a:solidFill>
                <a:srgbClr val="FFC000"/>
              </a:solidFill>
            </a:endParaRPr>
          </a:p>
          <a:p>
            <a:r>
              <a:rPr lang="de-DE" sz="4400" dirty="0">
                <a:solidFill>
                  <a:srgbClr val="FFC000"/>
                </a:solidFill>
              </a:rPr>
              <a:t>: </a:t>
            </a:r>
            <a:r>
              <a:rPr lang="de-DE" sz="4400" dirty="0" err="1">
                <a:solidFill>
                  <a:srgbClr val="FFC000"/>
                </a:solidFill>
              </a:rPr>
              <a:t>Ki</a:t>
            </a:r>
            <a:r>
              <a:rPr lang="de-DE" sz="4400" dirty="0">
                <a:solidFill>
                  <a:srgbClr val="FFC000"/>
                </a:solidFill>
              </a:rPr>
              <a:t> </a:t>
            </a:r>
            <a:r>
              <a:rPr lang="de-DE" sz="4400" dirty="0" smtClean="0">
                <a:solidFill>
                  <a:srgbClr val="FFC000"/>
                </a:solidFill>
              </a:rPr>
              <a:t>personalisierte Empfehlung</a:t>
            </a:r>
            <a:endParaRPr lang="de-DE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32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44469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56144" y="526473"/>
            <a:ext cx="6308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Bildung im Alltag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77717" y="2068608"/>
            <a:ext cx="100399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  <a:r>
              <a:rPr lang="de-DE" sz="4400" dirty="0">
                <a:solidFill>
                  <a:srgbClr val="FFC000"/>
                </a:solidFill>
              </a:rPr>
              <a:t>Personalisiertes Lernen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</a:t>
            </a:r>
            <a:r>
              <a:rPr lang="de-DE" sz="4400" dirty="0">
                <a:solidFill>
                  <a:srgbClr val="FFC000"/>
                </a:solidFill>
                <a:latin typeface="Open Sans"/>
              </a:rPr>
              <a:t>Besserer Zugang zu Bildung</a:t>
            </a:r>
          </a:p>
          <a:p>
            <a:r>
              <a:rPr lang="de-DE" sz="4400" dirty="0">
                <a:solidFill>
                  <a:srgbClr val="FFC000"/>
                </a:solidFill>
                <a:latin typeface="Open Sans"/>
              </a:rPr>
              <a:t>:Sprachübersetzung</a:t>
            </a:r>
          </a:p>
          <a:p>
            <a:r>
              <a:rPr lang="de-DE" sz="4400" dirty="0">
                <a:solidFill>
                  <a:srgbClr val="FFC000"/>
                </a:solidFill>
                <a:latin typeface="Open Sans"/>
              </a:rPr>
              <a:t>:Intelligente Lernplattformen</a:t>
            </a:r>
            <a:endParaRPr lang="de-DE" sz="4400" dirty="0">
              <a:solidFill>
                <a:srgbClr val="FFC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952" y="3938426"/>
            <a:ext cx="4372263" cy="29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49" y="0"/>
            <a:ext cx="12200861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0980" y="184727"/>
            <a:ext cx="717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Gefahren von KI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2655" y="2475345"/>
            <a:ext cx="116193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FC000"/>
                </a:solidFill>
              </a:rPr>
              <a:t>:</a:t>
            </a:r>
            <a:r>
              <a:rPr lang="de-DE" sz="4400" dirty="0" err="1">
                <a:solidFill>
                  <a:srgbClr val="FFC000"/>
                </a:solidFill>
              </a:rPr>
              <a:t>Deepfakes</a:t>
            </a:r>
            <a:endParaRPr lang="de-DE" sz="4400" dirty="0">
              <a:solidFill>
                <a:srgbClr val="FFC000"/>
              </a:solidFill>
            </a:endParaRPr>
          </a:p>
          <a:p>
            <a:r>
              <a:rPr lang="de-DE" sz="4400" dirty="0">
                <a:solidFill>
                  <a:srgbClr val="FFC000"/>
                </a:solidFill>
              </a:rPr>
              <a:t>:Arbeitsplatzverlust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:Beeinträchtigung Privatsphäre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:Sicherheitsrisiken durch künstlicher </a:t>
            </a:r>
            <a:r>
              <a:rPr lang="de-DE" sz="4400" dirty="0" err="1">
                <a:solidFill>
                  <a:srgbClr val="FFC000"/>
                </a:solidFill>
              </a:rPr>
              <a:t>Itelligenz</a:t>
            </a:r>
            <a:endParaRPr lang="de-DE" sz="4400" dirty="0">
              <a:solidFill>
                <a:srgbClr val="FFC000"/>
              </a:solidFill>
            </a:endParaRPr>
          </a:p>
          <a:p>
            <a:r>
              <a:rPr lang="de-DE" sz="4400" dirty="0">
                <a:solidFill>
                  <a:srgbClr val="FFC000"/>
                </a:solidFill>
              </a:rPr>
              <a:t>:KI ersetzt nicht kritische </a:t>
            </a:r>
            <a:r>
              <a:rPr lang="de-DE" sz="4400" dirty="0" err="1">
                <a:solidFill>
                  <a:srgbClr val="FFC000"/>
                </a:solidFill>
              </a:rPr>
              <a:t>Ausseinandersetzung</a:t>
            </a:r>
            <a:endParaRPr lang="de-DE" sz="4400" dirty="0">
              <a:solidFill>
                <a:srgbClr val="FFC000"/>
              </a:solidFill>
            </a:endParaRPr>
          </a:p>
          <a:p>
            <a:r>
              <a:rPr lang="de-DE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8EC68A-C99E-42CB-B9E4-8C9AF85B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85" y="0"/>
            <a:ext cx="5030532" cy="21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1742" y="-1964943"/>
            <a:ext cx="16592550" cy="9334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11200" y="-212436"/>
            <a:ext cx="11249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Vorteile von KI als Sprachassistent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1819222"/>
            <a:ext cx="7536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FC000"/>
                </a:solidFill>
              </a:rPr>
              <a:t>:Benutzerfreundlichkeit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:Zeitersparnis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:Multitasking-Fähigkeit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:Übersetzungen</a:t>
            </a:r>
          </a:p>
          <a:p>
            <a:r>
              <a:rPr lang="de-DE" sz="4400" dirty="0">
                <a:solidFill>
                  <a:srgbClr val="FFC000"/>
                </a:solidFill>
              </a:rPr>
              <a:t>:Family-´Friendly</a:t>
            </a:r>
          </a:p>
          <a:p>
            <a:endParaRPr lang="de-DE" sz="4400" dirty="0">
              <a:solidFill>
                <a:srgbClr val="FFC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78C8BA-E024-45AE-AD25-8884A087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889" y="3538537"/>
            <a:ext cx="4145200" cy="33194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C5BD8F-A3F0-4F8D-B121-FC328ABA6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38" y="5038778"/>
            <a:ext cx="4472051" cy="19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B30EDF-071D-48B2-990B-47FA6977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265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740BE7B-6A91-440B-8CAD-E751A08C88BC}"/>
              </a:ext>
            </a:extLst>
          </p:cNvPr>
          <p:cNvSpPr txBox="1"/>
          <p:nvPr/>
        </p:nvSpPr>
        <p:spPr>
          <a:xfrm>
            <a:off x="367644" y="339365"/>
            <a:ext cx="9860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Personalisierte Empfehlung von KI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58BA13-9C85-4EFD-B378-BF32F5E1255B}"/>
              </a:ext>
            </a:extLst>
          </p:cNvPr>
          <p:cNvSpPr txBox="1"/>
          <p:nvPr/>
        </p:nvSpPr>
        <p:spPr>
          <a:xfrm>
            <a:off x="296286" y="1523999"/>
            <a:ext cx="116990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FFC000"/>
                </a:solidFill>
              </a:rPr>
              <a:t>:Datenanalyse</a:t>
            </a:r>
          </a:p>
          <a:p>
            <a:endParaRPr lang="de-DE" sz="3600" dirty="0">
              <a:solidFill>
                <a:srgbClr val="FFC000"/>
              </a:solidFill>
            </a:endParaRPr>
          </a:p>
          <a:p>
            <a:r>
              <a:rPr lang="de-DE" sz="2800" dirty="0">
                <a:solidFill>
                  <a:srgbClr val="FFC000"/>
                </a:solidFill>
              </a:rPr>
              <a:t>KI Systeme analysieren große menge an Daten, um Muster und Vorlieben zu erkennen.</a:t>
            </a:r>
          </a:p>
          <a:p>
            <a:endParaRPr lang="de-DE" sz="2800" dirty="0">
              <a:solidFill>
                <a:srgbClr val="FFC000"/>
              </a:solidFill>
            </a:endParaRPr>
          </a:p>
          <a:p>
            <a:r>
              <a:rPr lang="de-DE" sz="2800" dirty="0">
                <a:solidFill>
                  <a:srgbClr val="FFC000"/>
                </a:solidFill>
              </a:rPr>
              <a:t>Datenquellen können Einkaufhistorien, Suchanfragen, Benutzerverhalten und demografische </a:t>
            </a:r>
            <a:r>
              <a:rPr lang="de-DE" sz="2800" dirty="0" err="1">
                <a:solidFill>
                  <a:srgbClr val="FFC000"/>
                </a:solidFill>
              </a:rPr>
              <a:t>Infmationen</a:t>
            </a:r>
            <a:r>
              <a:rPr lang="de-DE" sz="2800" dirty="0">
                <a:solidFill>
                  <a:srgbClr val="FFC000"/>
                </a:solidFill>
              </a:rPr>
              <a:t> umfassen.</a:t>
            </a:r>
          </a:p>
          <a:p>
            <a:endParaRPr lang="de-DE" sz="2800" dirty="0">
              <a:solidFill>
                <a:srgbClr val="FFC000"/>
              </a:solidFill>
            </a:endParaRPr>
          </a:p>
          <a:p>
            <a:r>
              <a:rPr lang="de-DE" sz="2800" dirty="0">
                <a:solidFill>
                  <a:srgbClr val="FFC000"/>
                </a:solidFill>
              </a:rPr>
              <a:t> </a:t>
            </a:r>
          </a:p>
          <a:p>
            <a:endParaRPr lang="de-DE" sz="3600" dirty="0">
              <a:solidFill>
                <a:srgbClr val="FFC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ED9390-0D15-49D3-B4DB-042AC368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540" y="4481803"/>
            <a:ext cx="4218101" cy="23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EAA9EE-09C9-4B6D-AFEC-2857BC87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5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46400" y="2004291"/>
            <a:ext cx="727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0" y="-1"/>
            <a:ext cx="14579599" cy="73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Breitbild</PresentationFormat>
  <Paragraphs>36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Open Sans</vt:lpstr>
      <vt:lpstr>Office</vt:lpstr>
      <vt:lpstr>Wie hilft uns Ki beim Alltag?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Phillip Wohlert</dc:creator>
  <cp:lastModifiedBy>Phillip Wohlert</cp:lastModifiedBy>
  <cp:revision>30</cp:revision>
  <dcterms:created xsi:type="dcterms:W3CDTF">2026-01-13T10:07:02Z</dcterms:created>
  <dcterms:modified xsi:type="dcterms:W3CDTF">2026-02-24T10:31:49Z</dcterms:modified>
</cp:coreProperties>
</file>